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0" r:id="rId7"/>
    <p:sldId id="262" r:id="rId8"/>
    <p:sldId id="268" r:id="rId9"/>
    <p:sldId id="266" r:id="rId10"/>
    <p:sldId id="267" r:id="rId11"/>
    <p:sldId id="270" r:id="rId12"/>
    <p:sldId id="271" r:id="rId13"/>
    <p:sldId id="274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2C6272-C57E-4CCB-9618-9857581E64AD}" v="28" dt="2019-08-14T20:04:26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52DE4F-183B-45AA-B646-7B6C46180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7E5507-B2AC-469F-867D-669FF8F76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6FBC847-84FB-4CF5-B966-28C63835A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7786A0-F00B-445C-9D99-86FE91D3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113815-40FB-4819-BD9C-1F2729FD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0391155"/>
      </p:ext>
    </p:extLst>
  </p:cSld>
  <p:clrMapOvr>
    <a:masterClrMapping/>
  </p:clrMapOvr>
  <p:transition spd="slow" advClick="0" advTm="7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0282C1-A005-4584-8EAE-E0CDC0290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16C4B0E-1C07-4C2C-B65A-5EBF96CD8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CBE4DA2-3E47-4520-AA4D-D42A0603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966A05-99B1-4C83-B44F-0455BE1D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7FDD43B-7FD7-4B04-B082-69EADFC0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6732043"/>
      </p:ext>
    </p:extLst>
  </p:cSld>
  <p:clrMapOvr>
    <a:masterClrMapping/>
  </p:clrMapOvr>
  <p:transition spd="slow" advClick="0" advTm="7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A9B3790-6ECD-48FD-8BCF-EE4BEEF9F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4E6DC48-718F-4B34-9F10-F4B92038B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61A0BCE-806B-4073-9040-BF1741F3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B42604-BE87-4B4D-B99E-6B632F4F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3BFBE52-D12A-4C36-A9D4-ED72DBD0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4785193"/>
      </p:ext>
    </p:extLst>
  </p:cSld>
  <p:clrMapOvr>
    <a:masterClrMapping/>
  </p:clrMapOvr>
  <p:transition spd="slow" advClick="0" advTm="7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489801-7C7F-4C49-A416-3A4610D1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9081FE-BACE-4123-AD4F-053E0319D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1A98744-272F-4469-8D88-85DDA3CB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604402-A6F2-4DA1-9CBA-D6E795E1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28EAE0-9F8F-44EF-8CD2-FD8CDA9D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5123261"/>
      </p:ext>
    </p:extLst>
  </p:cSld>
  <p:clrMapOvr>
    <a:masterClrMapping/>
  </p:clrMapOvr>
  <p:transition spd="slow" advClick="0" advTm="7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516116-DFD4-4E4A-9FA8-8FA15593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FC81AFA-CC09-452B-921E-C9E9CFC84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8F36478-80C1-426E-84BA-A8E70EFBA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2A9D13-5113-466E-A88D-57428D50C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D00FCCA-34D0-454D-A6DB-97FBE1F5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5264811"/>
      </p:ext>
    </p:extLst>
  </p:cSld>
  <p:clrMapOvr>
    <a:masterClrMapping/>
  </p:clrMapOvr>
  <p:transition spd="slow" advClick="0" advTm="7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4B366D-3B79-4480-89EC-2B6858A84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D10B20-9A46-4201-B4F4-75445DF52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1B4EEED-0A6F-48BC-ABFB-E4B64F5A5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2406668-0A67-4ACE-88CD-AE5FA049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98FACB1-9090-4B5E-A173-2789E2FF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B23A95B-329F-4EFB-A3F7-1A56CB65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803354"/>
      </p:ext>
    </p:extLst>
  </p:cSld>
  <p:clrMapOvr>
    <a:masterClrMapping/>
  </p:clrMapOvr>
  <p:transition spd="slow" advClick="0" advTm="7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AD37B6-33BC-4184-AF9C-6CE97D34D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4438EC0-6452-4CCF-AC04-279A6F946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6C9F53D-CAB4-4D78-B6C7-23014066F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59D729C-9285-47CA-8977-86642905F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DECA22E-C99A-4107-964C-EA2DBD4F8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A408258-B392-4530-B0E5-5BBC9C877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4066C04-4D35-4AB3-BB5A-53D1EB730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FB3C72A-C664-4E71-90CA-547B44C5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9453371"/>
      </p:ext>
    </p:extLst>
  </p:cSld>
  <p:clrMapOvr>
    <a:masterClrMapping/>
  </p:clrMapOvr>
  <p:transition spd="slow" advClick="0" advTm="7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396BB2-EEA4-404E-A87E-5E270663B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4CFE44D-07A3-4B61-B096-4CF37F8C1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E0069BC-BF0C-425D-A33F-40C0B25A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ABF242A-2150-4946-92AE-957A5C32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3745915"/>
      </p:ext>
    </p:extLst>
  </p:cSld>
  <p:clrMapOvr>
    <a:masterClrMapping/>
  </p:clrMapOvr>
  <p:transition spd="slow" advClick="0" advTm="7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4B87E39-FE31-45AA-8819-7BB81824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05E243A-7828-4E19-B212-8308D66FD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87AC8ED-7C0B-4F9A-BA25-502F7C66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7029320"/>
      </p:ext>
    </p:extLst>
  </p:cSld>
  <p:clrMapOvr>
    <a:masterClrMapping/>
  </p:clrMapOvr>
  <p:transition spd="slow" advClick="0" advTm="7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308BC1-CE1E-48A3-A037-A3BF209C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1F231A-EBE2-4FE9-9917-02FBF9704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8505FDC-D322-4837-9518-9115372D2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A49AFC2-A010-4066-87FA-6A4CA557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B97402F-6F1C-412B-B68E-EEE2B255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93F9CFD-EBE3-4D9E-8A6A-5D34B100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4706920"/>
      </p:ext>
    </p:extLst>
  </p:cSld>
  <p:clrMapOvr>
    <a:masterClrMapping/>
  </p:clrMapOvr>
  <p:transition spd="slow" advClick="0" advTm="7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224D4F-427E-4129-ACCB-62A82261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962F811-D524-4D2D-A392-BB1EB9D1E1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ACC61AF-44E2-4621-B437-5E4AC0801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43E8210-E9DD-412D-B9E8-5BFC0DE2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10BD46B-4CFA-4E1E-80CC-1EDAAD67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35BDA7C-57BB-443A-A39C-AAB52F617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2569217"/>
      </p:ext>
    </p:extLst>
  </p:cSld>
  <p:clrMapOvr>
    <a:masterClrMapping/>
  </p:clrMapOvr>
  <p:transition spd="slow" advClick="0" advTm="7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E35016B-E8A6-4B42-9510-BC67AADF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7EE1E75-BE77-4A14-8DC7-CEAB3F75B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DBDD4B1-45CB-4422-B92E-0709A589D7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48F6D-53CF-4D42-A5EE-5515D32DD6A8}" type="datetimeFigureOut">
              <a:rPr lang="fi-FI" smtClean="0"/>
              <a:t>20.10.2020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0CD46DA-3CD2-4AB9-B722-13D9FF893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2A3F422-4C33-44CB-B0B3-445BDC16A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151B5-C59E-4723-8CD0-D7303E1ECD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611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CC13B58-DAEB-4984-9618-71F3BE19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>
                <a:ln w="0"/>
              </a:rPr>
              <a:t>Tervetuloa</a:t>
            </a:r>
            <a:r>
              <a:rPr lang="en-US" sz="5000" dirty="0">
                <a:ln w="0"/>
              </a:rPr>
              <a:t> </a:t>
            </a:r>
            <a:r>
              <a:rPr lang="en-US" sz="5000" dirty="0" err="1">
                <a:ln w="0"/>
              </a:rPr>
              <a:t>harrastamaan</a:t>
            </a:r>
            <a:r>
              <a:rPr lang="en-US" sz="5000" dirty="0">
                <a:ln w="0"/>
              </a:rPr>
              <a:t> </a:t>
            </a:r>
            <a:r>
              <a:rPr lang="en-US" sz="5000" dirty="0" err="1">
                <a:ln w="0"/>
              </a:rPr>
              <a:t>hyvässä</a:t>
            </a:r>
            <a:r>
              <a:rPr lang="en-US" sz="5000" dirty="0">
                <a:ln w="0"/>
              </a:rPr>
              <a:t> </a:t>
            </a:r>
            <a:r>
              <a:rPr lang="en-US" sz="5000" dirty="0" err="1">
                <a:ln w="0"/>
              </a:rPr>
              <a:t>seurassa</a:t>
            </a:r>
            <a:r>
              <a:rPr lang="en-US" sz="5000" dirty="0">
                <a:ln w="0"/>
              </a:rPr>
              <a:t>!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Kuva 5" descr="Kuva, joka sisältää kohteen merkki, ulko, teksti, ruoho&#10;&#10;Kuvaus luotu automaattisesti">
            <a:extLst>
              <a:ext uri="{FF2B5EF4-FFF2-40B4-BE49-F238E27FC236}">
                <a16:creationId xmlns:a16="http://schemas.microsoft.com/office/drawing/2014/main" id="{31D514E3-C9BA-4E71-9FC8-A5DDCBE84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6823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isällön paikkamerkki 10" descr="Kuva, joka sisältää kohteen hevonen, puu, ulko, ruoho&#10;&#10;Kuvaus luotu automaattisesti">
            <a:extLst>
              <a:ext uri="{FF2B5EF4-FFF2-40B4-BE49-F238E27FC236}">
                <a16:creationId xmlns:a16="http://schemas.microsoft.com/office/drawing/2014/main" id="{2C72A9B3-77D2-4704-ABAD-48A9FA8EE4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D5905C5A-19F4-493A-9CE3-09F04A378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77" y="1065862"/>
            <a:ext cx="3651624" cy="53948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Seuraa</a:t>
            </a:r>
            <a:r>
              <a:rPr lang="en-US" sz="4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meitä</a:t>
            </a:r>
            <a:br>
              <a:rPr lang="en-US" sz="4000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4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somessa</a:t>
            </a:r>
            <a:r>
              <a:rPr lang="en-US" sz="4000" dirty="0">
                <a:solidFill>
                  <a:srgbClr val="FFFFFF"/>
                </a:solidFill>
                <a:latin typeface="Comic Sans MS" panose="030F0702030302020204" pitchFamily="66" charset="0"/>
              </a:rPr>
              <a:t>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9302F002-EC30-4C7E-8D6F-22F2B2812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5378" y="689547"/>
            <a:ext cx="6536945" cy="57712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FACEBOOK</a:t>
            </a:r>
          </a:p>
          <a:p>
            <a:pPr marL="0"/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Koljonvirran </a:t>
            </a:r>
            <a:r>
              <a:rPr lang="en-US" sz="32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Ratsastajat</a:t>
            </a:r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Kvr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marL="0"/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Koljonvirran ratsastuskeskus</a:t>
            </a:r>
          </a:p>
          <a:p>
            <a:pPr marL="0"/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INSTAGRAM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@</a:t>
            </a:r>
            <a:r>
              <a:rPr lang="en-US" sz="32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Koljonvirranratsastajat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@</a:t>
            </a:r>
            <a:r>
              <a:rPr lang="en-US" sz="32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Koljonvirran_ratsastuskeskus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95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Kuva, joka sisältää kohteen rakennus, ulko, juna, talo&#10;&#10;Kuvaus luotu automaattisesti">
            <a:extLst>
              <a:ext uri="{FF2B5EF4-FFF2-40B4-BE49-F238E27FC236}">
                <a16:creationId xmlns:a16="http://schemas.microsoft.com/office/drawing/2014/main" id="{57DBF4DB-A7C0-4AF2-8882-5FD9547C9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8"/>
          <a:stretch/>
        </p:blipFill>
        <p:spPr>
          <a:xfrm rot="10800000">
            <a:off x="20" y="10"/>
            <a:ext cx="12191980" cy="4571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E303F38-38EE-471C-ADA0-7222AF7B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 dirty="0"/>
              <a:t>Koljonvirran </a:t>
            </a:r>
            <a:r>
              <a:rPr lang="en-US" sz="3300" b="1" dirty="0" err="1"/>
              <a:t>ratsastuskeskus</a:t>
            </a:r>
            <a:r>
              <a:rPr lang="en-US" sz="3300" b="1" dirty="0"/>
              <a:t>:</a:t>
            </a:r>
            <a:br>
              <a:rPr lang="en-US" sz="3300" dirty="0"/>
            </a:br>
            <a:r>
              <a:rPr lang="en-US" sz="3300" dirty="0" err="1"/>
              <a:t>ratsastustunteja</a:t>
            </a:r>
            <a:r>
              <a:rPr lang="en-US" sz="3300" dirty="0"/>
              <a:t>, </a:t>
            </a:r>
            <a:r>
              <a:rPr lang="en-US" sz="3300" dirty="0" err="1"/>
              <a:t>kursseja</a:t>
            </a:r>
            <a:r>
              <a:rPr lang="en-US" sz="3300" dirty="0"/>
              <a:t> ja </a:t>
            </a:r>
            <a:r>
              <a:rPr lang="en-US" sz="3300" dirty="0" err="1"/>
              <a:t>hevostaitoja</a:t>
            </a:r>
            <a:endParaRPr lang="en-US" sz="33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63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objekti, väkkärä, pöytä&#10;&#10;Kuvaus luotu automaattisesti">
            <a:extLst>
              <a:ext uri="{FF2B5EF4-FFF2-40B4-BE49-F238E27FC236}">
                <a16:creationId xmlns:a16="http://schemas.microsoft.com/office/drawing/2014/main" id="{903EB53D-E1F5-483D-BD47-A8E945D3C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381"/>
          <a:stretch/>
        </p:blipFill>
        <p:spPr>
          <a:xfrm>
            <a:off x="6185051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082C6EF5-1A3E-429C-9440-72A2497E8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r="2405" b="-1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Freeform: Shape 12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tsikko 15">
            <a:extLst>
              <a:ext uri="{FF2B5EF4-FFF2-40B4-BE49-F238E27FC236}">
                <a16:creationId xmlns:a16="http://schemas.microsoft.com/office/drawing/2014/main" id="{29ABF135-9349-44A9-9784-6647E65E2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30" y="2844482"/>
            <a:ext cx="5168749" cy="1169035"/>
          </a:xfrm>
        </p:spPr>
        <p:txBody>
          <a:bodyPr/>
          <a:lstStyle/>
          <a:p>
            <a:r>
              <a:rPr lang="fi-FI" dirty="0"/>
              <a:t>Kilpailutoimintaa</a:t>
            </a:r>
          </a:p>
        </p:txBody>
      </p:sp>
    </p:spTree>
    <p:extLst>
      <p:ext uri="{BB962C8B-B14F-4D97-AF65-F5344CB8AC3E}">
        <p14:creationId xmlns:p14="http://schemas.microsoft.com/office/powerpoint/2010/main" val="2263912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D84956-1C72-4C8A-B12E-C368456B0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200" kern="1200" dirty="0" err="1">
                <a:cs typeface="Calibri Light" panose="020F0302020204030204" pitchFamily="34" charset="0"/>
              </a:rPr>
              <a:t>Koulu</a:t>
            </a:r>
            <a:r>
              <a:rPr lang="en-US" sz="4200" kern="1200" dirty="0">
                <a:cs typeface="Calibri Light" panose="020F0302020204030204" pitchFamily="34" charset="0"/>
              </a:rPr>
              <a:t>- ja </a:t>
            </a:r>
            <a:r>
              <a:rPr lang="en-US" sz="4200" kern="1200" dirty="0" err="1">
                <a:cs typeface="Calibri Light" panose="020F0302020204030204" pitchFamily="34" charset="0"/>
              </a:rPr>
              <a:t>esteratsastusta</a:t>
            </a:r>
            <a:r>
              <a:rPr lang="en-US" sz="4200" kern="1200" dirty="0">
                <a:cs typeface="Calibri Light" panose="020F0302020204030204" pitchFamily="34" charset="0"/>
              </a:rPr>
              <a:t> </a:t>
            </a:r>
            <a:r>
              <a:rPr lang="en-US" sz="4200" kern="1200" dirty="0" err="1">
                <a:cs typeface="Calibri Light" panose="020F0302020204030204" pitchFamily="34" charset="0"/>
              </a:rPr>
              <a:t>eri</a:t>
            </a:r>
            <a:r>
              <a:rPr lang="en-US" sz="4200" kern="1200" dirty="0">
                <a:cs typeface="Calibri Light" panose="020F0302020204030204" pitchFamily="34" charset="0"/>
              </a:rPr>
              <a:t> </a:t>
            </a:r>
            <a:r>
              <a:rPr lang="en-US" sz="4200" kern="1200" dirty="0" err="1">
                <a:cs typeface="Calibri Light" panose="020F0302020204030204" pitchFamily="34" charset="0"/>
              </a:rPr>
              <a:t>vaativuustasoilla</a:t>
            </a:r>
            <a:endParaRPr lang="en-US" sz="4200" kern="1200" dirty="0">
              <a:cs typeface="Calibri Light" panose="020F030202020403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924C6CC-0FF7-41D0-8928-B0BCBC043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83" b="1765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Sisällön paikkamerkki 4" descr="Kuva, joka sisältää kohteen puu, hevonen, aita, ulko&#10;&#10;Kuvaus luotu automaattisesti">
            <a:extLst>
              <a:ext uri="{FF2B5EF4-FFF2-40B4-BE49-F238E27FC236}">
                <a16:creationId xmlns:a16="http://schemas.microsoft.com/office/drawing/2014/main" id="{98C3219B-7F9A-45CB-8E1E-BAFE0CCC9FD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" b="7010"/>
          <a:stretch/>
        </p:blipFill>
        <p:spPr>
          <a:xfrm>
            <a:off x="6096000" y="0"/>
            <a:ext cx="6096000" cy="425291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270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C2F452A8-4E9D-48C4-9B86-46274C7F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Toimintaa</a:t>
            </a:r>
            <a:r>
              <a:rPr lang="en-US" sz="4800" dirty="0"/>
              <a:t> </a:t>
            </a:r>
            <a:r>
              <a:rPr lang="en-US" sz="4800" dirty="0" err="1"/>
              <a:t>sekä</a:t>
            </a:r>
            <a:r>
              <a:rPr lang="en-US" sz="4800" dirty="0"/>
              <a:t> </a:t>
            </a:r>
            <a:r>
              <a:rPr lang="en-US" sz="4800" dirty="0" err="1"/>
              <a:t>aikuisille</a:t>
            </a:r>
            <a:r>
              <a:rPr lang="en-US" sz="4800" dirty="0"/>
              <a:t> </a:t>
            </a:r>
            <a:r>
              <a:rPr lang="en-US" sz="4800" dirty="0" err="1"/>
              <a:t>että</a:t>
            </a:r>
            <a:r>
              <a:rPr lang="en-US" sz="4800" dirty="0"/>
              <a:t> </a:t>
            </a:r>
            <a:r>
              <a:rPr lang="en-US" sz="4800" dirty="0" err="1"/>
              <a:t>lapsille</a:t>
            </a:r>
            <a:r>
              <a:rPr lang="en-US" sz="4800" dirty="0"/>
              <a:t>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AC4408D-1C56-4C72-B4D2-BBB7AAF4D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59" r="2667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1783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4F2B8E-0A3D-4779-8B6E-ED652C7A9511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Vikellystoimintaa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C6EF4E7C-9BD8-437A-80FC-56FD187AC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4" r="17858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12" name="Kuva 6" descr="Kuva, joka sisältää kohteen lattia, sisä, huone, rakennus&#10;&#10;Kuvaus luotu automaattisesti">
            <a:extLst>
              <a:ext uri="{FF2B5EF4-FFF2-40B4-BE49-F238E27FC236}">
                <a16:creationId xmlns:a16="http://schemas.microsoft.com/office/drawing/2014/main" id="{3C75529A-B1E3-4FDF-9A20-6463DAD5A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209" r="2" b="169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7626"/>
      </p:ext>
    </p:extLst>
  </p:cSld>
  <p:clrMapOvr>
    <a:masterClrMapping/>
  </p:clrMapOvr>
  <p:transition spd="slow" advClick="0" advTm="7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82A1A5-2275-4CC3-BFC7-1DB6513B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Reissuja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hyvässä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seurassa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" name="Sisällön paikkamerkki 18" descr="Kuva, joka sisältää kohteen maa, rakennus, eläin, nisäkäs&#10;&#10;Kuvaus luotu automaattisesti">
            <a:extLst>
              <a:ext uri="{FF2B5EF4-FFF2-40B4-BE49-F238E27FC236}">
                <a16:creationId xmlns:a16="http://schemas.microsoft.com/office/drawing/2014/main" id="{F5BA72D6-CAC6-4A4E-A88C-512ECCBE86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9" b="-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18" name="Sisällön paikkamerkki 4" descr="Kuva, joka sisältää kohteen rakennus, maa, ulko, hevonen&#10;&#10;Kuvaus luotu automaattisesti">
            <a:extLst>
              <a:ext uri="{FF2B5EF4-FFF2-40B4-BE49-F238E27FC236}">
                <a16:creationId xmlns:a16="http://schemas.microsoft.com/office/drawing/2014/main" id="{E9ED1A9E-4046-47B3-A511-FBDC8A6780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4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iruutu 19">
            <a:extLst>
              <a:ext uri="{FF2B5EF4-FFF2-40B4-BE49-F238E27FC236}">
                <a16:creationId xmlns:a16="http://schemas.microsoft.com/office/drawing/2014/main" id="{1DAE18F1-239D-4DAD-8F93-7A5DF43F3D6A}"/>
              </a:ext>
            </a:extLst>
          </p:cNvPr>
          <p:cNvSpPr txBox="1"/>
          <p:nvPr/>
        </p:nvSpPr>
        <p:spPr>
          <a:xfrm>
            <a:off x="3921977" y="5882203"/>
            <a:ext cx="3941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i-FI" sz="2400" dirty="0">
                <a:latin typeface="+mj-lt"/>
              </a:rPr>
              <a:t>Hevoset-Messut 2018</a:t>
            </a:r>
          </a:p>
        </p:txBody>
      </p:sp>
    </p:spTree>
    <p:extLst>
      <p:ext uri="{BB962C8B-B14F-4D97-AF65-F5344CB8AC3E}">
        <p14:creationId xmlns:p14="http://schemas.microsoft.com/office/powerpoint/2010/main" val="600198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2">
            <a:extLst>
              <a:ext uri="{FF2B5EF4-FFF2-40B4-BE49-F238E27FC236}">
                <a16:creationId xmlns:a16="http://schemas.microsoft.com/office/drawing/2014/main" id="{44E09A87-F003-44FB-A345-28F1876E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Yhteistä</a:t>
            </a:r>
            <a:r>
              <a:rPr lang="en-US" sz="5400" dirty="0"/>
              <a:t> </a:t>
            </a:r>
            <a:r>
              <a:rPr lang="en-US" sz="5400" dirty="0" err="1"/>
              <a:t>tekemistä</a:t>
            </a:r>
            <a:endParaRPr lang="en-US" sz="54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Kuva 8">
            <a:extLst>
              <a:ext uri="{FF2B5EF4-FFF2-40B4-BE49-F238E27FC236}">
                <a16:creationId xmlns:a16="http://schemas.microsoft.com/office/drawing/2014/main" id="{4FC41E80-F2B7-413D-9EF0-DFAF4FCAB5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8856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5C6B53C-B6E4-4B4E-A158-A7D42011A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7" y="322819"/>
            <a:ext cx="11546825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67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push dir="u"/>
  </p:transition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8A2A53D2227394093617BE6DBDA923E" ma:contentTypeVersion="10" ma:contentTypeDescription="Luo uusi asiakirja." ma:contentTypeScope="" ma:versionID="e619d2ceb44c213d5a4a63457ebb1512">
  <xsd:schema xmlns:xsd="http://www.w3.org/2001/XMLSchema" xmlns:xs="http://www.w3.org/2001/XMLSchema" xmlns:p="http://schemas.microsoft.com/office/2006/metadata/properties" xmlns:ns3="d021e1cd-0495-4424-8541-ecded538b2fd" xmlns:ns4="b6f62216-cc49-43ca-a864-2e33354ee9f5" targetNamespace="http://schemas.microsoft.com/office/2006/metadata/properties" ma:root="true" ma:fieldsID="d5667e12bcb46702d9e3ffa1ea194830" ns3:_="" ns4:_="">
    <xsd:import namespace="d021e1cd-0495-4424-8541-ecded538b2fd"/>
    <xsd:import namespace="b6f62216-cc49-43ca-a864-2e33354ee9f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1e1cd-0495-4424-8541-ecded538b2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f62216-cc49-43ca-a864-2e33354ee9f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CED953-0ABB-419B-9C1C-69902A86F252}">
  <ds:schemaRefs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b6f62216-cc49-43ca-a864-2e33354ee9f5"/>
    <ds:schemaRef ds:uri="d021e1cd-0495-4424-8541-ecded538b2fd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F7BCEC6E-9B07-42EA-949B-26A835F59F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21e1cd-0495-4424-8541-ecded538b2fd"/>
    <ds:schemaRef ds:uri="b6f62216-cc49-43ca-a864-2e33354ee9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66BC76-0015-47A5-974F-6A2037B652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</Words>
  <Application>Microsoft Office PowerPoint</Application>
  <PresentationFormat>Laajakuva</PresentationFormat>
  <Paragraphs>17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Tw Cen MT</vt:lpstr>
      <vt:lpstr>Office-teema</vt:lpstr>
      <vt:lpstr>Tervetuloa harrastamaan hyvässä seurassa!</vt:lpstr>
      <vt:lpstr>Koljonvirran ratsastuskeskus: ratsastustunteja, kursseja ja hevostaitoja</vt:lpstr>
      <vt:lpstr>Kilpailutoimintaa</vt:lpstr>
      <vt:lpstr>Koulu- ja esteratsastusta eri vaativuustasoilla</vt:lpstr>
      <vt:lpstr>Toimintaa sekä aikuisille että lapsille </vt:lpstr>
      <vt:lpstr>PowerPoint-esitys</vt:lpstr>
      <vt:lpstr>Reissuja hyvässä seurassa</vt:lpstr>
      <vt:lpstr>Yhteistä tekemistä</vt:lpstr>
      <vt:lpstr>PowerPoint-esitys</vt:lpstr>
      <vt:lpstr>Seuraa meitä somessa: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Tervetuloa harrastamaan hyvässä seurassa!</dc:title>
  <dc:creator>Pinja M Maijala</dc:creator>
  <cp:lastModifiedBy>Pinja M Maijala</cp:lastModifiedBy>
  <cp:revision>3</cp:revision>
  <dcterms:created xsi:type="dcterms:W3CDTF">2020-10-20T09:29:46Z</dcterms:created>
  <dcterms:modified xsi:type="dcterms:W3CDTF">2020-10-20T09:35:03Z</dcterms:modified>
</cp:coreProperties>
</file>